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47" r:id="rId6"/>
    <p:sldId id="449" r:id="rId7"/>
    <p:sldId id="427" r:id="rId8"/>
    <p:sldId id="441" r:id="rId9"/>
    <p:sldId id="453" r:id="rId10"/>
    <p:sldId id="452" r:id="rId11"/>
    <p:sldId id="456" r:id="rId12"/>
    <p:sldId id="434" r:id="rId13"/>
    <p:sldId id="454" r:id="rId14"/>
    <p:sldId id="455" r:id="rId15"/>
    <p:sldId id="433" r:id="rId16"/>
    <p:sldId id="426" r:id="rId17"/>
    <p:sldId id="44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BBBBBB"/>
    <a:srgbClr val="B9B9B9"/>
    <a:srgbClr val="7C6560"/>
    <a:srgbClr val="29282D"/>
    <a:srgbClr val="E288B6"/>
    <a:srgbClr val="D75078"/>
    <a:srgbClr val="B38F6A"/>
    <a:srgbClr val="6667AB"/>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719"/>
  </p:normalViewPr>
  <p:slideViewPr>
    <p:cSldViewPr snapToGrid="0">
      <p:cViewPr varScale="1">
        <p:scale>
          <a:sx n="118" d="100"/>
          <a:sy n="118" d="100"/>
        </p:scale>
        <p:origin x="208" y="92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A67E5-B07A-AB43-A8FA-FA153D8471F7}"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A00BBE35-4A4D-0443-B515-4880191ECD14}">
      <dgm:prSet phldrT="[Text]"/>
      <dgm:spPr/>
      <dgm:t>
        <a:bodyPr/>
        <a:lstStyle/>
        <a:p>
          <a:r>
            <a:rPr lang="en-US" dirty="0"/>
            <a:t>AGURI</a:t>
          </a:r>
        </a:p>
      </dgm:t>
    </dgm:pt>
    <dgm:pt modelId="{B383DE87-4DCB-9942-A4F5-3313341EAA79}" type="parTrans" cxnId="{5C8B8AC3-D34E-D14D-ADD1-F891F7E76B25}">
      <dgm:prSet/>
      <dgm:spPr/>
      <dgm:t>
        <a:bodyPr/>
        <a:lstStyle/>
        <a:p>
          <a:endParaRPr lang="en-US"/>
        </a:p>
      </dgm:t>
    </dgm:pt>
    <dgm:pt modelId="{0635435B-3D6F-C94B-8A42-CD7267499E51}" type="sibTrans" cxnId="{5C8B8AC3-D34E-D14D-ADD1-F891F7E76B25}">
      <dgm:prSet/>
      <dgm:spPr/>
      <dgm:t>
        <a:bodyPr/>
        <a:lstStyle/>
        <a:p>
          <a:endParaRPr lang="en-US"/>
        </a:p>
      </dgm:t>
    </dgm:pt>
    <dgm:pt modelId="{924B01FA-DB6C-814E-80A4-4F9CABB368E7}">
      <dgm:prSet phldrT="[Text]"/>
      <dgm:spPr/>
      <dgm:t>
        <a:bodyPr/>
        <a:lstStyle/>
        <a:p>
          <a:r>
            <a:rPr lang="en-US" dirty="0"/>
            <a:t>Collection</a:t>
          </a:r>
        </a:p>
      </dgm:t>
    </dgm:pt>
    <dgm:pt modelId="{3DAB8FC2-208D-1241-BADF-B22D84DE1446}" type="parTrans" cxnId="{CBB715D9-D44F-A749-811B-347D5D819F54}">
      <dgm:prSet/>
      <dgm:spPr/>
      <dgm:t>
        <a:bodyPr/>
        <a:lstStyle/>
        <a:p>
          <a:endParaRPr lang="en-US"/>
        </a:p>
      </dgm:t>
    </dgm:pt>
    <dgm:pt modelId="{30926BA1-6EEA-CE44-9D3B-9508F9BFA2C8}" type="sibTrans" cxnId="{CBB715D9-D44F-A749-811B-347D5D819F54}">
      <dgm:prSet/>
      <dgm:spPr/>
      <dgm:t>
        <a:bodyPr/>
        <a:lstStyle/>
        <a:p>
          <a:endParaRPr lang="en-US"/>
        </a:p>
      </dgm:t>
    </dgm:pt>
    <dgm:pt modelId="{DCEDB5B0-AD00-6C41-A704-CF7649CBFEA6}">
      <dgm:prSet phldrT="[Text]"/>
      <dgm:spPr/>
      <dgm:t>
        <a:bodyPr/>
        <a:lstStyle/>
        <a:p>
          <a:r>
            <a:rPr lang="en-US" dirty="0"/>
            <a:t>New</a:t>
          </a:r>
        </a:p>
        <a:p>
          <a:r>
            <a:rPr lang="en-US" dirty="0"/>
            <a:t>Arrivals</a:t>
          </a:r>
        </a:p>
      </dgm:t>
    </dgm:pt>
    <dgm:pt modelId="{01A076DC-87E5-F34F-A760-15B45E6A5603}" type="parTrans" cxnId="{E7EFF8DB-D19F-DB44-AE6D-47CD9D27A46D}">
      <dgm:prSet/>
      <dgm:spPr/>
      <dgm:t>
        <a:bodyPr/>
        <a:lstStyle/>
        <a:p>
          <a:endParaRPr lang="en-US"/>
        </a:p>
      </dgm:t>
    </dgm:pt>
    <dgm:pt modelId="{F9B1574C-9566-DA43-B5F5-FD5A46AA88E5}" type="sibTrans" cxnId="{E7EFF8DB-D19F-DB44-AE6D-47CD9D27A46D}">
      <dgm:prSet/>
      <dgm:spPr/>
      <dgm:t>
        <a:bodyPr/>
        <a:lstStyle/>
        <a:p>
          <a:endParaRPr lang="en-US"/>
        </a:p>
      </dgm:t>
    </dgm:pt>
    <dgm:pt modelId="{424DADD9-2601-CF45-97BC-24E6386DBEB8}">
      <dgm:prSet phldrT="[Text]"/>
      <dgm:spPr/>
      <dgm:t>
        <a:bodyPr/>
        <a:lstStyle/>
        <a:p>
          <a:r>
            <a:rPr lang="en-US" dirty="0"/>
            <a:t>Categories</a:t>
          </a:r>
        </a:p>
      </dgm:t>
    </dgm:pt>
    <dgm:pt modelId="{7677D017-B021-7B48-90C1-56CFF7A5135B}" type="parTrans" cxnId="{56321BFB-01CF-0141-9CA4-BFD5C7D454ED}">
      <dgm:prSet/>
      <dgm:spPr/>
      <dgm:t>
        <a:bodyPr/>
        <a:lstStyle/>
        <a:p>
          <a:endParaRPr lang="en-US"/>
        </a:p>
      </dgm:t>
    </dgm:pt>
    <dgm:pt modelId="{1E29F128-C40E-E445-BA8B-5ACBE5BD6D12}" type="sibTrans" cxnId="{56321BFB-01CF-0141-9CA4-BFD5C7D454ED}">
      <dgm:prSet/>
      <dgm:spPr/>
      <dgm:t>
        <a:bodyPr/>
        <a:lstStyle/>
        <a:p>
          <a:endParaRPr lang="en-US"/>
        </a:p>
      </dgm:t>
    </dgm:pt>
    <dgm:pt modelId="{907CCC6B-590E-824C-9251-3DA0BED82C94}">
      <dgm:prSet phldrT="[Text]"/>
      <dgm:spPr/>
      <dgm:t>
        <a:bodyPr/>
        <a:lstStyle/>
        <a:p>
          <a:r>
            <a:rPr lang="en-US" dirty="0"/>
            <a:t>Best</a:t>
          </a:r>
        </a:p>
        <a:p>
          <a:r>
            <a:rPr lang="en-US" dirty="0"/>
            <a:t>Sellers</a:t>
          </a:r>
        </a:p>
      </dgm:t>
    </dgm:pt>
    <dgm:pt modelId="{61CAF3F2-B68B-DD42-B786-67041704D0E4}" type="parTrans" cxnId="{62123854-1511-5040-BCBC-62AEEA3B5A10}">
      <dgm:prSet/>
      <dgm:spPr/>
      <dgm:t>
        <a:bodyPr/>
        <a:lstStyle/>
        <a:p>
          <a:endParaRPr lang="en-US"/>
        </a:p>
      </dgm:t>
    </dgm:pt>
    <dgm:pt modelId="{785D1BF7-7175-6343-ACB3-8C8BFDFFADD2}" type="sibTrans" cxnId="{62123854-1511-5040-BCBC-62AEEA3B5A10}">
      <dgm:prSet/>
      <dgm:spPr/>
      <dgm:t>
        <a:bodyPr/>
        <a:lstStyle/>
        <a:p>
          <a:endParaRPr lang="en-US"/>
        </a:p>
      </dgm:t>
    </dgm:pt>
    <dgm:pt modelId="{D7CB5BCD-1D10-1C46-8CB3-6854A691C930}" type="pres">
      <dgm:prSet presAssocID="{81BA67E5-B07A-AB43-A8FA-FA153D8471F7}" presName="Name0" presStyleCnt="0">
        <dgm:presLayoutVars>
          <dgm:chMax val="1"/>
          <dgm:dir/>
          <dgm:animLvl val="ctr"/>
          <dgm:resizeHandles val="exact"/>
        </dgm:presLayoutVars>
      </dgm:prSet>
      <dgm:spPr/>
    </dgm:pt>
    <dgm:pt modelId="{860D3253-78A3-D943-AEBB-B629788FA249}" type="pres">
      <dgm:prSet presAssocID="{A00BBE35-4A4D-0443-B515-4880191ECD14}" presName="centerShape" presStyleLbl="node0" presStyleIdx="0" presStyleCnt="1"/>
      <dgm:spPr/>
    </dgm:pt>
    <dgm:pt modelId="{0907F44E-753B-3043-B8E1-52540EDCA523}" type="pres">
      <dgm:prSet presAssocID="{3DAB8FC2-208D-1241-BADF-B22D84DE1446}" presName="parTrans" presStyleLbl="sibTrans2D1" presStyleIdx="0" presStyleCnt="4"/>
      <dgm:spPr/>
    </dgm:pt>
    <dgm:pt modelId="{189F2DD1-5469-3B49-98D4-CAB4B4D40032}" type="pres">
      <dgm:prSet presAssocID="{3DAB8FC2-208D-1241-BADF-B22D84DE1446}" presName="connectorText" presStyleLbl="sibTrans2D1" presStyleIdx="0" presStyleCnt="4"/>
      <dgm:spPr/>
    </dgm:pt>
    <dgm:pt modelId="{29FCF72C-AD57-2D4F-8190-17024A40A9F9}" type="pres">
      <dgm:prSet presAssocID="{924B01FA-DB6C-814E-80A4-4F9CABB368E7}" presName="node" presStyleLbl="node1" presStyleIdx="0" presStyleCnt="4">
        <dgm:presLayoutVars>
          <dgm:bulletEnabled val="1"/>
        </dgm:presLayoutVars>
      </dgm:prSet>
      <dgm:spPr/>
    </dgm:pt>
    <dgm:pt modelId="{73F69D7A-9D98-4B4B-9793-AA8C08D5D80E}" type="pres">
      <dgm:prSet presAssocID="{01A076DC-87E5-F34F-A760-15B45E6A5603}" presName="parTrans" presStyleLbl="sibTrans2D1" presStyleIdx="1" presStyleCnt="4"/>
      <dgm:spPr/>
    </dgm:pt>
    <dgm:pt modelId="{A46F820D-C9F1-CD4A-8D8F-84E0A3B2141B}" type="pres">
      <dgm:prSet presAssocID="{01A076DC-87E5-F34F-A760-15B45E6A5603}" presName="connectorText" presStyleLbl="sibTrans2D1" presStyleIdx="1" presStyleCnt="4"/>
      <dgm:spPr/>
    </dgm:pt>
    <dgm:pt modelId="{6EBB3465-B6EE-1446-9A59-0954A96E1815}" type="pres">
      <dgm:prSet presAssocID="{DCEDB5B0-AD00-6C41-A704-CF7649CBFEA6}" presName="node" presStyleLbl="node1" presStyleIdx="1" presStyleCnt="4">
        <dgm:presLayoutVars>
          <dgm:bulletEnabled val="1"/>
        </dgm:presLayoutVars>
      </dgm:prSet>
      <dgm:spPr/>
    </dgm:pt>
    <dgm:pt modelId="{8A0E281C-1340-E547-AD77-EDC00DCEDC6B}" type="pres">
      <dgm:prSet presAssocID="{7677D017-B021-7B48-90C1-56CFF7A5135B}" presName="parTrans" presStyleLbl="sibTrans2D1" presStyleIdx="2" presStyleCnt="4"/>
      <dgm:spPr/>
    </dgm:pt>
    <dgm:pt modelId="{86E3C86C-A290-7748-B481-6527DADD7A83}" type="pres">
      <dgm:prSet presAssocID="{7677D017-B021-7B48-90C1-56CFF7A5135B}" presName="connectorText" presStyleLbl="sibTrans2D1" presStyleIdx="2" presStyleCnt="4"/>
      <dgm:spPr/>
    </dgm:pt>
    <dgm:pt modelId="{16A35B3C-B57B-5841-B720-5FB1A023BD6D}" type="pres">
      <dgm:prSet presAssocID="{424DADD9-2601-CF45-97BC-24E6386DBEB8}" presName="node" presStyleLbl="node1" presStyleIdx="2" presStyleCnt="4">
        <dgm:presLayoutVars>
          <dgm:bulletEnabled val="1"/>
        </dgm:presLayoutVars>
      </dgm:prSet>
      <dgm:spPr/>
    </dgm:pt>
    <dgm:pt modelId="{B3DAEBAD-B394-6A43-9A75-91FAEA388BFB}" type="pres">
      <dgm:prSet presAssocID="{61CAF3F2-B68B-DD42-B786-67041704D0E4}" presName="parTrans" presStyleLbl="sibTrans2D1" presStyleIdx="3" presStyleCnt="4"/>
      <dgm:spPr/>
    </dgm:pt>
    <dgm:pt modelId="{7F36A177-356E-C641-BC92-46DF36EA34E4}" type="pres">
      <dgm:prSet presAssocID="{61CAF3F2-B68B-DD42-B786-67041704D0E4}" presName="connectorText" presStyleLbl="sibTrans2D1" presStyleIdx="3" presStyleCnt="4"/>
      <dgm:spPr/>
    </dgm:pt>
    <dgm:pt modelId="{26849ADD-D064-5749-A83A-080854B05AE0}" type="pres">
      <dgm:prSet presAssocID="{907CCC6B-590E-824C-9251-3DA0BED82C94}" presName="node" presStyleLbl="node1" presStyleIdx="3" presStyleCnt="4">
        <dgm:presLayoutVars>
          <dgm:bulletEnabled val="1"/>
        </dgm:presLayoutVars>
      </dgm:prSet>
      <dgm:spPr/>
    </dgm:pt>
  </dgm:ptLst>
  <dgm:cxnLst>
    <dgm:cxn modelId="{6896C401-6707-7C40-820B-83FC830ED979}" type="presOf" srcId="{3DAB8FC2-208D-1241-BADF-B22D84DE1446}" destId="{0907F44E-753B-3043-B8E1-52540EDCA523}" srcOrd="0" destOrd="0" presId="urn:microsoft.com/office/officeart/2005/8/layout/radial5"/>
    <dgm:cxn modelId="{5C5B3815-D48A-B24E-838B-CF8D934D0488}" type="presOf" srcId="{7677D017-B021-7B48-90C1-56CFF7A5135B}" destId="{8A0E281C-1340-E547-AD77-EDC00DCEDC6B}" srcOrd="0" destOrd="0" presId="urn:microsoft.com/office/officeart/2005/8/layout/radial5"/>
    <dgm:cxn modelId="{E2051D4E-4CC4-964A-B43C-019F954DB56D}" type="presOf" srcId="{3DAB8FC2-208D-1241-BADF-B22D84DE1446}" destId="{189F2DD1-5469-3B49-98D4-CAB4B4D40032}" srcOrd="1" destOrd="0" presId="urn:microsoft.com/office/officeart/2005/8/layout/radial5"/>
    <dgm:cxn modelId="{68CD0451-1192-444A-B5CA-CB40D9811E2D}" type="presOf" srcId="{81BA67E5-B07A-AB43-A8FA-FA153D8471F7}" destId="{D7CB5BCD-1D10-1C46-8CB3-6854A691C930}" srcOrd="0" destOrd="0" presId="urn:microsoft.com/office/officeart/2005/8/layout/radial5"/>
    <dgm:cxn modelId="{62123854-1511-5040-BCBC-62AEEA3B5A10}" srcId="{A00BBE35-4A4D-0443-B515-4880191ECD14}" destId="{907CCC6B-590E-824C-9251-3DA0BED82C94}" srcOrd="3" destOrd="0" parTransId="{61CAF3F2-B68B-DD42-B786-67041704D0E4}" sibTransId="{785D1BF7-7175-6343-ACB3-8C8BFDFFADD2}"/>
    <dgm:cxn modelId="{CE237D6D-CBAE-034B-9019-E469868A68A2}" type="presOf" srcId="{01A076DC-87E5-F34F-A760-15B45E6A5603}" destId="{A46F820D-C9F1-CD4A-8D8F-84E0A3B2141B}" srcOrd="1" destOrd="0" presId="urn:microsoft.com/office/officeart/2005/8/layout/radial5"/>
    <dgm:cxn modelId="{834FCA6D-09BB-484F-842D-711AA704222F}" type="presOf" srcId="{A00BBE35-4A4D-0443-B515-4880191ECD14}" destId="{860D3253-78A3-D943-AEBB-B629788FA249}" srcOrd="0" destOrd="0" presId="urn:microsoft.com/office/officeart/2005/8/layout/radial5"/>
    <dgm:cxn modelId="{6FEED686-E280-8045-8FA6-74C856C31512}" type="presOf" srcId="{907CCC6B-590E-824C-9251-3DA0BED82C94}" destId="{26849ADD-D064-5749-A83A-080854B05AE0}" srcOrd="0" destOrd="0" presId="urn:microsoft.com/office/officeart/2005/8/layout/radial5"/>
    <dgm:cxn modelId="{EDCF418B-23A7-DF44-AB7A-23BBD558ACD3}" type="presOf" srcId="{424DADD9-2601-CF45-97BC-24E6386DBEB8}" destId="{16A35B3C-B57B-5841-B720-5FB1A023BD6D}" srcOrd="0" destOrd="0" presId="urn:microsoft.com/office/officeart/2005/8/layout/radial5"/>
    <dgm:cxn modelId="{8F166198-6806-BD4C-B24A-58B6A66944B9}" type="presOf" srcId="{61CAF3F2-B68B-DD42-B786-67041704D0E4}" destId="{7F36A177-356E-C641-BC92-46DF36EA34E4}" srcOrd="1" destOrd="0" presId="urn:microsoft.com/office/officeart/2005/8/layout/radial5"/>
    <dgm:cxn modelId="{5C032FAC-3FC6-7841-B616-CDC26EC3B56D}" type="presOf" srcId="{7677D017-B021-7B48-90C1-56CFF7A5135B}" destId="{86E3C86C-A290-7748-B481-6527DADD7A83}" srcOrd="1" destOrd="0" presId="urn:microsoft.com/office/officeart/2005/8/layout/radial5"/>
    <dgm:cxn modelId="{515716BE-9E32-544A-84C8-0BDFF72AD9B9}" type="presOf" srcId="{01A076DC-87E5-F34F-A760-15B45E6A5603}" destId="{73F69D7A-9D98-4B4B-9793-AA8C08D5D80E}" srcOrd="0" destOrd="0" presId="urn:microsoft.com/office/officeart/2005/8/layout/radial5"/>
    <dgm:cxn modelId="{FAF96CC3-164A-554C-A4AE-24E7892EC505}" type="presOf" srcId="{DCEDB5B0-AD00-6C41-A704-CF7649CBFEA6}" destId="{6EBB3465-B6EE-1446-9A59-0954A96E1815}" srcOrd="0" destOrd="0" presId="urn:microsoft.com/office/officeart/2005/8/layout/radial5"/>
    <dgm:cxn modelId="{5C8B8AC3-D34E-D14D-ADD1-F891F7E76B25}" srcId="{81BA67E5-B07A-AB43-A8FA-FA153D8471F7}" destId="{A00BBE35-4A4D-0443-B515-4880191ECD14}" srcOrd="0" destOrd="0" parTransId="{B383DE87-4DCB-9942-A4F5-3313341EAA79}" sibTransId="{0635435B-3D6F-C94B-8A42-CD7267499E51}"/>
    <dgm:cxn modelId="{CBB715D9-D44F-A749-811B-347D5D819F54}" srcId="{A00BBE35-4A4D-0443-B515-4880191ECD14}" destId="{924B01FA-DB6C-814E-80A4-4F9CABB368E7}" srcOrd="0" destOrd="0" parTransId="{3DAB8FC2-208D-1241-BADF-B22D84DE1446}" sibTransId="{30926BA1-6EEA-CE44-9D3B-9508F9BFA2C8}"/>
    <dgm:cxn modelId="{E7EFF8DB-D19F-DB44-AE6D-47CD9D27A46D}" srcId="{A00BBE35-4A4D-0443-B515-4880191ECD14}" destId="{DCEDB5B0-AD00-6C41-A704-CF7649CBFEA6}" srcOrd="1" destOrd="0" parTransId="{01A076DC-87E5-F34F-A760-15B45E6A5603}" sibTransId="{F9B1574C-9566-DA43-B5F5-FD5A46AA88E5}"/>
    <dgm:cxn modelId="{56321BFB-01CF-0141-9CA4-BFD5C7D454ED}" srcId="{A00BBE35-4A4D-0443-B515-4880191ECD14}" destId="{424DADD9-2601-CF45-97BC-24E6386DBEB8}" srcOrd="2" destOrd="0" parTransId="{7677D017-B021-7B48-90C1-56CFF7A5135B}" sibTransId="{1E29F128-C40E-E445-BA8B-5ACBE5BD6D12}"/>
    <dgm:cxn modelId="{13F265FD-D3AE-CA4C-B18B-B0D8D1C28BD5}" type="presOf" srcId="{924B01FA-DB6C-814E-80A4-4F9CABB368E7}" destId="{29FCF72C-AD57-2D4F-8190-17024A40A9F9}" srcOrd="0" destOrd="0" presId="urn:microsoft.com/office/officeart/2005/8/layout/radial5"/>
    <dgm:cxn modelId="{D2E6C7FE-5F4A-2949-A667-175C6999C94F}" type="presOf" srcId="{61CAF3F2-B68B-DD42-B786-67041704D0E4}" destId="{B3DAEBAD-B394-6A43-9A75-91FAEA388BFB}" srcOrd="0" destOrd="0" presId="urn:microsoft.com/office/officeart/2005/8/layout/radial5"/>
    <dgm:cxn modelId="{B6DF4DCF-B3BF-2D4C-A053-BD3F7D0D48E8}" type="presParOf" srcId="{D7CB5BCD-1D10-1C46-8CB3-6854A691C930}" destId="{860D3253-78A3-D943-AEBB-B629788FA249}" srcOrd="0" destOrd="0" presId="urn:microsoft.com/office/officeart/2005/8/layout/radial5"/>
    <dgm:cxn modelId="{81A7600C-C35E-4542-8C0E-A0A8B5EF503A}" type="presParOf" srcId="{D7CB5BCD-1D10-1C46-8CB3-6854A691C930}" destId="{0907F44E-753B-3043-B8E1-52540EDCA523}" srcOrd="1" destOrd="0" presId="urn:microsoft.com/office/officeart/2005/8/layout/radial5"/>
    <dgm:cxn modelId="{29BBB979-4C9C-BB45-81DA-9425689BA970}" type="presParOf" srcId="{0907F44E-753B-3043-B8E1-52540EDCA523}" destId="{189F2DD1-5469-3B49-98D4-CAB4B4D40032}" srcOrd="0" destOrd="0" presId="urn:microsoft.com/office/officeart/2005/8/layout/radial5"/>
    <dgm:cxn modelId="{F1058E4C-AD69-4D40-ABA7-68B77DD12321}" type="presParOf" srcId="{D7CB5BCD-1D10-1C46-8CB3-6854A691C930}" destId="{29FCF72C-AD57-2D4F-8190-17024A40A9F9}" srcOrd="2" destOrd="0" presId="urn:microsoft.com/office/officeart/2005/8/layout/radial5"/>
    <dgm:cxn modelId="{C83C0ADD-C8F2-7A4D-95E6-BD65ACF995CB}" type="presParOf" srcId="{D7CB5BCD-1D10-1C46-8CB3-6854A691C930}" destId="{73F69D7A-9D98-4B4B-9793-AA8C08D5D80E}" srcOrd="3" destOrd="0" presId="urn:microsoft.com/office/officeart/2005/8/layout/radial5"/>
    <dgm:cxn modelId="{8F48EE73-2413-B34D-985E-9E52362869CB}" type="presParOf" srcId="{73F69D7A-9D98-4B4B-9793-AA8C08D5D80E}" destId="{A46F820D-C9F1-CD4A-8D8F-84E0A3B2141B}" srcOrd="0" destOrd="0" presId="urn:microsoft.com/office/officeart/2005/8/layout/radial5"/>
    <dgm:cxn modelId="{9481F258-B5B5-AA45-9BF6-BF0B64E99246}" type="presParOf" srcId="{D7CB5BCD-1D10-1C46-8CB3-6854A691C930}" destId="{6EBB3465-B6EE-1446-9A59-0954A96E1815}" srcOrd="4" destOrd="0" presId="urn:microsoft.com/office/officeart/2005/8/layout/radial5"/>
    <dgm:cxn modelId="{362008A6-958E-5C48-9386-70F4FDBEF244}" type="presParOf" srcId="{D7CB5BCD-1D10-1C46-8CB3-6854A691C930}" destId="{8A0E281C-1340-E547-AD77-EDC00DCEDC6B}" srcOrd="5" destOrd="0" presId="urn:microsoft.com/office/officeart/2005/8/layout/radial5"/>
    <dgm:cxn modelId="{462C98DC-E811-1E4B-A725-BDBAC79EC9D8}" type="presParOf" srcId="{8A0E281C-1340-E547-AD77-EDC00DCEDC6B}" destId="{86E3C86C-A290-7748-B481-6527DADD7A83}" srcOrd="0" destOrd="0" presId="urn:microsoft.com/office/officeart/2005/8/layout/radial5"/>
    <dgm:cxn modelId="{E6AD7D34-C0C9-6D44-992B-A596E87BC729}" type="presParOf" srcId="{D7CB5BCD-1D10-1C46-8CB3-6854A691C930}" destId="{16A35B3C-B57B-5841-B720-5FB1A023BD6D}" srcOrd="6" destOrd="0" presId="urn:microsoft.com/office/officeart/2005/8/layout/radial5"/>
    <dgm:cxn modelId="{EE8EEEE4-A756-4945-9E6F-639BB7562F2F}" type="presParOf" srcId="{D7CB5BCD-1D10-1C46-8CB3-6854A691C930}" destId="{B3DAEBAD-B394-6A43-9A75-91FAEA388BFB}" srcOrd="7" destOrd="0" presId="urn:microsoft.com/office/officeart/2005/8/layout/radial5"/>
    <dgm:cxn modelId="{E0ADEF8A-722A-EA41-8815-B776252F18F4}" type="presParOf" srcId="{B3DAEBAD-B394-6A43-9A75-91FAEA388BFB}" destId="{7F36A177-356E-C641-BC92-46DF36EA34E4}" srcOrd="0" destOrd="0" presId="urn:microsoft.com/office/officeart/2005/8/layout/radial5"/>
    <dgm:cxn modelId="{02CDD915-77ED-954B-A9D3-0AF4419AE616}" type="presParOf" srcId="{D7CB5BCD-1D10-1C46-8CB3-6854A691C930}" destId="{26849ADD-D064-5749-A83A-080854B05AE0}"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2B1CE1-3424-E74A-B77C-03DB276CCFD9}" type="doc">
      <dgm:prSet loTypeId="urn:microsoft.com/office/officeart/2005/8/layout/chart3" loCatId="" qsTypeId="urn:microsoft.com/office/officeart/2005/8/quickstyle/simple1" qsCatId="simple" csTypeId="urn:microsoft.com/office/officeart/2005/8/colors/colorful5" csCatId="colorful" phldr="1"/>
      <dgm:spPr/>
    </dgm:pt>
    <dgm:pt modelId="{F6EC6A00-EE39-3B40-A411-6B2C81A30ECD}">
      <dgm:prSet phldrT="[Text]"/>
      <dgm:spPr/>
      <dgm:t>
        <a:bodyPr/>
        <a:lstStyle/>
        <a:p>
          <a:r>
            <a:rPr lang="en-US"/>
            <a:t>Search</a:t>
          </a:r>
          <a:endParaRPr lang="en-US" dirty="0"/>
        </a:p>
      </dgm:t>
    </dgm:pt>
    <dgm:pt modelId="{2DD396B8-D4D6-7844-B974-3E4347A1FC74}" type="parTrans" cxnId="{C3185B36-BD96-8746-9A34-53E5C9DBF264}">
      <dgm:prSet/>
      <dgm:spPr/>
      <dgm:t>
        <a:bodyPr/>
        <a:lstStyle/>
        <a:p>
          <a:endParaRPr lang="en-US"/>
        </a:p>
      </dgm:t>
    </dgm:pt>
    <dgm:pt modelId="{2DAB5648-F11F-1449-BCB8-2402E32F490C}" type="sibTrans" cxnId="{C3185B36-BD96-8746-9A34-53E5C9DBF264}">
      <dgm:prSet/>
      <dgm:spPr/>
      <dgm:t>
        <a:bodyPr/>
        <a:lstStyle/>
        <a:p>
          <a:endParaRPr lang="en-US"/>
        </a:p>
      </dgm:t>
    </dgm:pt>
    <dgm:pt modelId="{078CC381-8BAF-8446-AE57-8E30ECFD3A2C}">
      <dgm:prSet phldrT="[Text]"/>
      <dgm:spPr/>
      <dgm:t>
        <a:bodyPr/>
        <a:lstStyle/>
        <a:p>
          <a:r>
            <a:rPr lang="en-US" dirty="0"/>
            <a:t>Quick view</a:t>
          </a:r>
        </a:p>
      </dgm:t>
    </dgm:pt>
    <dgm:pt modelId="{8D78B80A-063F-3F45-B55D-A6BC49D741FB}" type="parTrans" cxnId="{AE6632BD-5FCD-7440-9169-455712305337}">
      <dgm:prSet/>
      <dgm:spPr/>
      <dgm:t>
        <a:bodyPr/>
        <a:lstStyle/>
        <a:p>
          <a:endParaRPr lang="en-US"/>
        </a:p>
      </dgm:t>
    </dgm:pt>
    <dgm:pt modelId="{D95A3FFF-6A29-794F-9A70-D0E0EB129E19}" type="sibTrans" cxnId="{AE6632BD-5FCD-7440-9169-455712305337}">
      <dgm:prSet/>
      <dgm:spPr/>
      <dgm:t>
        <a:bodyPr/>
        <a:lstStyle/>
        <a:p>
          <a:endParaRPr lang="en-US"/>
        </a:p>
      </dgm:t>
    </dgm:pt>
    <dgm:pt modelId="{DB7FFEBA-284A-D444-B769-C179B10B03BF}">
      <dgm:prSet phldrT="[Text]"/>
      <dgm:spPr/>
      <dgm:t>
        <a:bodyPr/>
        <a:lstStyle/>
        <a:p>
          <a:r>
            <a:rPr lang="en-US" dirty="0"/>
            <a:t>Compare</a:t>
          </a:r>
        </a:p>
      </dgm:t>
    </dgm:pt>
    <dgm:pt modelId="{CA6A2D90-0E5E-6A4D-A9AE-037BE6FB023C}" type="parTrans" cxnId="{5AFF6DF1-DE35-224A-9CB5-EC1BF189FDB4}">
      <dgm:prSet/>
      <dgm:spPr/>
      <dgm:t>
        <a:bodyPr/>
        <a:lstStyle/>
        <a:p>
          <a:endParaRPr lang="en-US"/>
        </a:p>
      </dgm:t>
    </dgm:pt>
    <dgm:pt modelId="{554353A6-218C-0747-8930-DCA2A74CEFE3}" type="sibTrans" cxnId="{5AFF6DF1-DE35-224A-9CB5-EC1BF189FDB4}">
      <dgm:prSet/>
      <dgm:spPr/>
      <dgm:t>
        <a:bodyPr/>
        <a:lstStyle/>
        <a:p>
          <a:endParaRPr lang="en-US"/>
        </a:p>
      </dgm:t>
    </dgm:pt>
    <dgm:pt modelId="{87D16A74-2A0E-6046-9224-2884592645BE}">
      <dgm:prSet phldrT="[Text]"/>
      <dgm:spPr/>
      <dgm:t>
        <a:bodyPr/>
        <a:lstStyle/>
        <a:p>
          <a:r>
            <a:rPr lang="en-US" dirty="0"/>
            <a:t>Add to Cart</a:t>
          </a:r>
        </a:p>
      </dgm:t>
    </dgm:pt>
    <dgm:pt modelId="{A15D5B3B-9BA5-574F-9BDD-E3C0A86F39D0}" type="sibTrans" cxnId="{D328E251-E511-1A45-AA30-364CD99B4DC4}">
      <dgm:prSet/>
      <dgm:spPr/>
      <dgm:t>
        <a:bodyPr/>
        <a:lstStyle/>
        <a:p>
          <a:endParaRPr lang="en-US"/>
        </a:p>
      </dgm:t>
    </dgm:pt>
    <dgm:pt modelId="{31CFC3F1-BB54-E04C-8124-173E45C27DFB}" type="parTrans" cxnId="{D328E251-E511-1A45-AA30-364CD99B4DC4}">
      <dgm:prSet/>
      <dgm:spPr/>
      <dgm:t>
        <a:bodyPr/>
        <a:lstStyle/>
        <a:p>
          <a:endParaRPr lang="en-US"/>
        </a:p>
      </dgm:t>
    </dgm:pt>
    <dgm:pt modelId="{BBFE1BEC-38E0-3C4E-9837-2A4FD9790D4F}">
      <dgm:prSet phldrT="[Text]"/>
      <dgm:spPr/>
      <dgm:t>
        <a:bodyPr/>
        <a:lstStyle/>
        <a:p>
          <a:r>
            <a:rPr lang="en-US" dirty="0"/>
            <a:t>Detail</a:t>
          </a:r>
        </a:p>
      </dgm:t>
    </dgm:pt>
    <dgm:pt modelId="{4E181299-0D48-1D48-A011-3093461E975B}" type="parTrans" cxnId="{41244DC3-B234-6142-8992-191C55EA1B8C}">
      <dgm:prSet/>
      <dgm:spPr/>
      <dgm:t>
        <a:bodyPr/>
        <a:lstStyle/>
        <a:p>
          <a:endParaRPr lang="en-US"/>
        </a:p>
      </dgm:t>
    </dgm:pt>
    <dgm:pt modelId="{F6AEAA35-F69D-734C-8497-C7DFB4AAAECF}" type="sibTrans" cxnId="{41244DC3-B234-6142-8992-191C55EA1B8C}">
      <dgm:prSet/>
      <dgm:spPr/>
      <dgm:t>
        <a:bodyPr/>
        <a:lstStyle/>
        <a:p>
          <a:endParaRPr lang="en-US"/>
        </a:p>
      </dgm:t>
    </dgm:pt>
    <dgm:pt modelId="{8FB5EEE4-A624-B448-8E9B-7020B03D3493}" type="pres">
      <dgm:prSet presAssocID="{AA2B1CE1-3424-E74A-B77C-03DB276CCFD9}" presName="compositeShape" presStyleCnt="0">
        <dgm:presLayoutVars>
          <dgm:chMax val="7"/>
          <dgm:dir/>
          <dgm:resizeHandles val="exact"/>
        </dgm:presLayoutVars>
      </dgm:prSet>
      <dgm:spPr/>
    </dgm:pt>
    <dgm:pt modelId="{14EDEB38-34C9-9143-A36C-B2B13D6D39D5}" type="pres">
      <dgm:prSet presAssocID="{AA2B1CE1-3424-E74A-B77C-03DB276CCFD9}" presName="wedge1" presStyleLbl="node1" presStyleIdx="0" presStyleCnt="5"/>
      <dgm:spPr/>
    </dgm:pt>
    <dgm:pt modelId="{E8B0A308-E98A-BF49-98D2-1C1B50B6232B}" type="pres">
      <dgm:prSet presAssocID="{AA2B1CE1-3424-E74A-B77C-03DB276CCFD9}" presName="wedge1Tx" presStyleLbl="node1" presStyleIdx="0" presStyleCnt="5">
        <dgm:presLayoutVars>
          <dgm:chMax val="0"/>
          <dgm:chPref val="0"/>
          <dgm:bulletEnabled val="1"/>
        </dgm:presLayoutVars>
      </dgm:prSet>
      <dgm:spPr/>
    </dgm:pt>
    <dgm:pt modelId="{406C8F5C-2A35-6F47-B228-888A74F53FE9}" type="pres">
      <dgm:prSet presAssocID="{AA2B1CE1-3424-E74A-B77C-03DB276CCFD9}" presName="wedge2" presStyleLbl="node1" presStyleIdx="1" presStyleCnt="5"/>
      <dgm:spPr/>
    </dgm:pt>
    <dgm:pt modelId="{90EE01D4-1434-444E-8C1A-9DD69B9736D3}" type="pres">
      <dgm:prSet presAssocID="{AA2B1CE1-3424-E74A-B77C-03DB276CCFD9}" presName="wedge2Tx" presStyleLbl="node1" presStyleIdx="1" presStyleCnt="5">
        <dgm:presLayoutVars>
          <dgm:chMax val="0"/>
          <dgm:chPref val="0"/>
          <dgm:bulletEnabled val="1"/>
        </dgm:presLayoutVars>
      </dgm:prSet>
      <dgm:spPr/>
    </dgm:pt>
    <dgm:pt modelId="{89D593F3-E57A-4444-BF8A-FD30A7BDB863}" type="pres">
      <dgm:prSet presAssocID="{AA2B1CE1-3424-E74A-B77C-03DB276CCFD9}" presName="wedge3" presStyleLbl="node1" presStyleIdx="2" presStyleCnt="5"/>
      <dgm:spPr/>
    </dgm:pt>
    <dgm:pt modelId="{0526ADD1-CBA3-C44A-8838-129D2C0C0774}" type="pres">
      <dgm:prSet presAssocID="{AA2B1CE1-3424-E74A-B77C-03DB276CCFD9}" presName="wedge3Tx" presStyleLbl="node1" presStyleIdx="2" presStyleCnt="5">
        <dgm:presLayoutVars>
          <dgm:chMax val="0"/>
          <dgm:chPref val="0"/>
          <dgm:bulletEnabled val="1"/>
        </dgm:presLayoutVars>
      </dgm:prSet>
      <dgm:spPr/>
    </dgm:pt>
    <dgm:pt modelId="{D31954B9-8FB5-D244-A6C6-AA19E81EFAE8}" type="pres">
      <dgm:prSet presAssocID="{AA2B1CE1-3424-E74A-B77C-03DB276CCFD9}" presName="wedge4" presStyleLbl="node1" presStyleIdx="3" presStyleCnt="5"/>
      <dgm:spPr/>
    </dgm:pt>
    <dgm:pt modelId="{B9E512D4-2443-4443-A80F-F01271E97124}" type="pres">
      <dgm:prSet presAssocID="{AA2B1CE1-3424-E74A-B77C-03DB276CCFD9}" presName="wedge4Tx" presStyleLbl="node1" presStyleIdx="3" presStyleCnt="5">
        <dgm:presLayoutVars>
          <dgm:chMax val="0"/>
          <dgm:chPref val="0"/>
          <dgm:bulletEnabled val="1"/>
        </dgm:presLayoutVars>
      </dgm:prSet>
      <dgm:spPr/>
    </dgm:pt>
    <dgm:pt modelId="{D7AAE7AE-4936-D046-B8E4-23091ABE366D}" type="pres">
      <dgm:prSet presAssocID="{AA2B1CE1-3424-E74A-B77C-03DB276CCFD9}" presName="wedge5" presStyleLbl="node1" presStyleIdx="4" presStyleCnt="5"/>
      <dgm:spPr/>
    </dgm:pt>
    <dgm:pt modelId="{F452E4BD-4C34-314B-B94B-328103C88DA7}" type="pres">
      <dgm:prSet presAssocID="{AA2B1CE1-3424-E74A-B77C-03DB276CCFD9}" presName="wedge5Tx" presStyleLbl="node1" presStyleIdx="4" presStyleCnt="5">
        <dgm:presLayoutVars>
          <dgm:chMax val="0"/>
          <dgm:chPref val="0"/>
          <dgm:bulletEnabled val="1"/>
        </dgm:presLayoutVars>
      </dgm:prSet>
      <dgm:spPr/>
    </dgm:pt>
  </dgm:ptLst>
  <dgm:cxnLst>
    <dgm:cxn modelId="{F30A9203-1A68-674A-87ED-2B446F32CE9E}" type="presOf" srcId="{DB7FFEBA-284A-D444-B769-C179B10B03BF}" destId="{D31954B9-8FB5-D244-A6C6-AA19E81EFAE8}" srcOrd="0" destOrd="0" presId="urn:microsoft.com/office/officeart/2005/8/layout/chart3"/>
    <dgm:cxn modelId="{DDE03E24-C6B7-2143-9DF0-98AB1C3F6E87}" type="presOf" srcId="{078CC381-8BAF-8446-AE57-8E30ECFD3A2C}" destId="{90EE01D4-1434-444E-8C1A-9DD69B9736D3}" srcOrd="1" destOrd="0" presId="urn:microsoft.com/office/officeart/2005/8/layout/chart3"/>
    <dgm:cxn modelId="{C3185B36-BD96-8746-9A34-53E5C9DBF264}" srcId="{AA2B1CE1-3424-E74A-B77C-03DB276CCFD9}" destId="{F6EC6A00-EE39-3B40-A411-6B2C81A30ECD}" srcOrd="0" destOrd="0" parTransId="{2DD396B8-D4D6-7844-B974-3E4347A1FC74}" sibTransId="{2DAB5648-F11F-1449-BCB8-2402E32F490C}"/>
    <dgm:cxn modelId="{A4E8E444-0FAC-3D49-A79B-A0A6D40D7D44}" type="presOf" srcId="{BBFE1BEC-38E0-3C4E-9837-2A4FD9790D4F}" destId="{0526ADD1-CBA3-C44A-8838-129D2C0C0774}" srcOrd="1" destOrd="0" presId="urn:microsoft.com/office/officeart/2005/8/layout/chart3"/>
    <dgm:cxn modelId="{D328E251-E511-1A45-AA30-364CD99B4DC4}" srcId="{AA2B1CE1-3424-E74A-B77C-03DB276CCFD9}" destId="{87D16A74-2A0E-6046-9224-2884592645BE}" srcOrd="4" destOrd="0" parTransId="{31CFC3F1-BB54-E04C-8124-173E45C27DFB}" sibTransId="{A15D5B3B-9BA5-574F-9BDD-E3C0A86F39D0}"/>
    <dgm:cxn modelId="{8656AA5A-29F2-A24D-B35A-AB20725E313A}" type="presOf" srcId="{AA2B1CE1-3424-E74A-B77C-03DB276CCFD9}" destId="{8FB5EEE4-A624-B448-8E9B-7020B03D3493}" srcOrd="0" destOrd="0" presId="urn:microsoft.com/office/officeart/2005/8/layout/chart3"/>
    <dgm:cxn modelId="{62AED579-DDE4-4B4D-BAEE-7DABA144F03F}" type="presOf" srcId="{87D16A74-2A0E-6046-9224-2884592645BE}" destId="{F452E4BD-4C34-314B-B94B-328103C88DA7}" srcOrd="1" destOrd="0" presId="urn:microsoft.com/office/officeart/2005/8/layout/chart3"/>
    <dgm:cxn modelId="{C59DC380-F545-9049-A507-C6EF38614E53}" type="presOf" srcId="{87D16A74-2A0E-6046-9224-2884592645BE}" destId="{D7AAE7AE-4936-D046-B8E4-23091ABE366D}" srcOrd="0" destOrd="0" presId="urn:microsoft.com/office/officeart/2005/8/layout/chart3"/>
    <dgm:cxn modelId="{4C834284-170D-5B4F-8EB1-7353131585D3}" type="presOf" srcId="{078CC381-8BAF-8446-AE57-8E30ECFD3A2C}" destId="{406C8F5C-2A35-6F47-B228-888A74F53FE9}" srcOrd="0" destOrd="0" presId="urn:microsoft.com/office/officeart/2005/8/layout/chart3"/>
    <dgm:cxn modelId="{8B330894-FDB1-204A-97EA-FE4E5F49FC75}" type="presOf" srcId="{F6EC6A00-EE39-3B40-A411-6B2C81A30ECD}" destId="{14EDEB38-34C9-9143-A36C-B2B13D6D39D5}" srcOrd="0" destOrd="0" presId="urn:microsoft.com/office/officeart/2005/8/layout/chart3"/>
    <dgm:cxn modelId="{FD7F179B-41F3-064F-8596-DC4EBEBD9C14}" type="presOf" srcId="{DB7FFEBA-284A-D444-B769-C179B10B03BF}" destId="{B9E512D4-2443-4443-A80F-F01271E97124}" srcOrd="1" destOrd="0" presId="urn:microsoft.com/office/officeart/2005/8/layout/chart3"/>
    <dgm:cxn modelId="{E05EE4AA-F3DB-4043-B95A-2A1BDD49FA66}" type="presOf" srcId="{F6EC6A00-EE39-3B40-A411-6B2C81A30ECD}" destId="{E8B0A308-E98A-BF49-98D2-1C1B50B6232B}" srcOrd="1" destOrd="0" presId="urn:microsoft.com/office/officeart/2005/8/layout/chart3"/>
    <dgm:cxn modelId="{AE6632BD-5FCD-7440-9169-455712305337}" srcId="{AA2B1CE1-3424-E74A-B77C-03DB276CCFD9}" destId="{078CC381-8BAF-8446-AE57-8E30ECFD3A2C}" srcOrd="1" destOrd="0" parTransId="{8D78B80A-063F-3F45-B55D-A6BC49D741FB}" sibTransId="{D95A3FFF-6A29-794F-9A70-D0E0EB129E19}"/>
    <dgm:cxn modelId="{41244DC3-B234-6142-8992-191C55EA1B8C}" srcId="{AA2B1CE1-3424-E74A-B77C-03DB276CCFD9}" destId="{BBFE1BEC-38E0-3C4E-9837-2A4FD9790D4F}" srcOrd="2" destOrd="0" parTransId="{4E181299-0D48-1D48-A011-3093461E975B}" sibTransId="{F6AEAA35-F69D-734C-8497-C7DFB4AAAECF}"/>
    <dgm:cxn modelId="{5AFF6DF1-DE35-224A-9CB5-EC1BF189FDB4}" srcId="{AA2B1CE1-3424-E74A-B77C-03DB276CCFD9}" destId="{DB7FFEBA-284A-D444-B769-C179B10B03BF}" srcOrd="3" destOrd="0" parTransId="{CA6A2D90-0E5E-6A4D-A9AE-037BE6FB023C}" sibTransId="{554353A6-218C-0747-8930-DCA2A74CEFE3}"/>
    <dgm:cxn modelId="{BD7E8FFB-D367-EA44-B89F-1AA6AA91597D}" type="presOf" srcId="{BBFE1BEC-38E0-3C4E-9837-2A4FD9790D4F}" destId="{89D593F3-E57A-4444-BF8A-FD30A7BDB863}" srcOrd="0" destOrd="0" presId="urn:microsoft.com/office/officeart/2005/8/layout/chart3"/>
    <dgm:cxn modelId="{226D2BE9-8F09-1C4D-A70D-14694BEE41E6}" type="presParOf" srcId="{8FB5EEE4-A624-B448-8E9B-7020B03D3493}" destId="{14EDEB38-34C9-9143-A36C-B2B13D6D39D5}" srcOrd="0" destOrd="0" presId="urn:microsoft.com/office/officeart/2005/8/layout/chart3"/>
    <dgm:cxn modelId="{E644CB1B-74A2-F540-A652-7D42FD15305A}" type="presParOf" srcId="{8FB5EEE4-A624-B448-8E9B-7020B03D3493}" destId="{E8B0A308-E98A-BF49-98D2-1C1B50B6232B}" srcOrd="1" destOrd="0" presId="urn:microsoft.com/office/officeart/2005/8/layout/chart3"/>
    <dgm:cxn modelId="{45F69697-D4FB-1E48-921F-DCED0BC85BDD}" type="presParOf" srcId="{8FB5EEE4-A624-B448-8E9B-7020B03D3493}" destId="{406C8F5C-2A35-6F47-B228-888A74F53FE9}" srcOrd="2" destOrd="0" presId="urn:microsoft.com/office/officeart/2005/8/layout/chart3"/>
    <dgm:cxn modelId="{83462962-A0CD-C740-928C-A12D0547CC58}" type="presParOf" srcId="{8FB5EEE4-A624-B448-8E9B-7020B03D3493}" destId="{90EE01D4-1434-444E-8C1A-9DD69B9736D3}" srcOrd="3" destOrd="0" presId="urn:microsoft.com/office/officeart/2005/8/layout/chart3"/>
    <dgm:cxn modelId="{221CA8C5-4B19-0B4C-A3BA-5A97DC55F42D}" type="presParOf" srcId="{8FB5EEE4-A624-B448-8E9B-7020B03D3493}" destId="{89D593F3-E57A-4444-BF8A-FD30A7BDB863}" srcOrd="4" destOrd="0" presId="urn:microsoft.com/office/officeart/2005/8/layout/chart3"/>
    <dgm:cxn modelId="{BD3F1D56-4472-644F-9758-D715FA027610}" type="presParOf" srcId="{8FB5EEE4-A624-B448-8E9B-7020B03D3493}" destId="{0526ADD1-CBA3-C44A-8838-129D2C0C0774}" srcOrd="5" destOrd="0" presId="urn:microsoft.com/office/officeart/2005/8/layout/chart3"/>
    <dgm:cxn modelId="{2DFE5345-0BA0-7F46-B07D-7225F02D69F8}" type="presParOf" srcId="{8FB5EEE4-A624-B448-8E9B-7020B03D3493}" destId="{D31954B9-8FB5-D244-A6C6-AA19E81EFAE8}" srcOrd="6" destOrd="0" presId="urn:microsoft.com/office/officeart/2005/8/layout/chart3"/>
    <dgm:cxn modelId="{13AD89A0-B6A0-EE4B-A59D-F4861FE315C2}" type="presParOf" srcId="{8FB5EEE4-A624-B448-8E9B-7020B03D3493}" destId="{B9E512D4-2443-4443-A80F-F01271E97124}" srcOrd="7" destOrd="0" presId="urn:microsoft.com/office/officeart/2005/8/layout/chart3"/>
    <dgm:cxn modelId="{0AB17EBF-C714-FC40-8889-20B077947DEA}" type="presParOf" srcId="{8FB5EEE4-A624-B448-8E9B-7020B03D3493}" destId="{D7AAE7AE-4936-D046-B8E4-23091ABE366D}" srcOrd="8" destOrd="0" presId="urn:microsoft.com/office/officeart/2005/8/layout/chart3"/>
    <dgm:cxn modelId="{AFD9E905-B997-FF49-8502-A6A2A6659E8E}" type="presParOf" srcId="{8FB5EEE4-A624-B448-8E9B-7020B03D3493}" destId="{F452E4BD-4C34-314B-B94B-328103C88DA7}"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D3253-78A3-D943-AEBB-B629788FA249}">
      <dsp:nvSpPr>
        <dsp:cNvPr id="0" name=""/>
        <dsp:cNvSpPr/>
      </dsp:nvSpPr>
      <dsp:spPr>
        <a:xfrm>
          <a:off x="3351609"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AGURI</a:t>
          </a:r>
        </a:p>
      </dsp:txBody>
      <dsp:txXfrm>
        <a:off x="3560263" y="2205596"/>
        <a:ext cx="1007473" cy="1007473"/>
      </dsp:txXfrm>
    </dsp:sp>
    <dsp:sp modelId="{0907F44E-753B-3043-B8E1-52540EDCA523}">
      <dsp:nvSpPr>
        <dsp:cNvPr id="0" name=""/>
        <dsp:cNvSpPr/>
      </dsp:nvSpPr>
      <dsp:spPr>
        <a:xfrm rot="16200000">
          <a:off x="3913169" y="1478682"/>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8418" y="1620816"/>
        <a:ext cx="211162" cy="290655"/>
      </dsp:txXfrm>
    </dsp:sp>
    <dsp:sp modelId="{29FCF72C-AD57-2D4F-8190-17024A40A9F9}">
      <dsp:nvSpPr>
        <dsp:cNvPr id="0" name=""/>
        <dsp:cNvSpPr/>
      </dsp:nvSpPr>
      <dsp:spPr>
        <a:xfrm>
          <a:off x="3351609" y="2990"/>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Collection</a:t>
          </a:r>
        </a:p>
      </dsp:txBody>
      <dsp:txXfrm>
        <a:off x="3560263" y="211644"/>
        <a:ext cx="1007473" cy="1007473"/>
      </dsp:txXfrm>
    </dsp:sp>
    <dsp:sp modelId="{73F69D7A-9D98-4B4B-9793-AA8C08D5D80E}">
      <dsp:nvSpPr>
        <dsp:cNvPr id="0" name=""/>
        <dsp:cNvSpPr/>
      </dsp:nvSpPr>
      <dsp:spPr>
        <a:xfrm>
          <a:off x="4901608" y="2467120"/>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01608" y="2564005"/>
        <a:ext cx="211162" cy="290655"/>
      </dsp:txXfrm>
    </dsp:sp>
    <dsp:sp modelId="{6EBB3465-B6EE-1446-9A59-0954A96E1815}">
      <dsp:nvSpPr>
        <dsp:cNvPr id="0" name=""/>
        <dsp:cNvSpPr/>
      </dsp:nvSpPr>
      <dsp:spPr>
        <a:xfrm>
          <a:off x="5345561"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New</a:t>
          </a:r>
        </a:p>
        <a:p>
          <a:pPr marL="0" lvl="0" indent="0" algn="ctr" defTabSz="711200">
            <a:lnSpc>
              <a:spcPct val="90000"/>
            </a:lnSpc>
            <a:spcBef>
              <a:spcPct val="0"/>
            </a:spcBef>
            <a:spcAft>
              <a:spcPct val="35000"/>
            </a:spcAft>
            <a:buNone/>
          </a:pPr>
          <a:r>
            <a:rPr lang="en-US" sz="1600" kern="1200" dirty="0"/>
            <a:t>Arrivals</a:t>
          </a:r>
        </a:p>
      </dsp:txBody>
      <dsp:txXfrm>
        <a:off x="5554215" y="2205596"/>
        <a:ext cx="1007473" cy="1007473"/>
      </dsp:txXfrm>
    </dsp:sp>
    <dsp:sp modelId="{8A0E281C-1340-E547-AD77-EDC00DCEDC6B}">
      <dsp:nvSpPr>
        <dsp:cNvPr id="0" name=""/>
        <dsp:cNvSpPr/>
      </dsp:nvSpPr>
      <dsp:spPr>
        <a:xfrm rot="5400000">
          <a:off x="3913169" y="3455559"/>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8418" y="3507195"/>
        <a:ext cx="211162" cy="290655"/>
      </dsp:txXfrm>
    </dsp:sp>
    <dsp:sp modelId="{16A35B3C-B57B-5841-B720-5FB1A023BD6D}">
      <dsp:nvSpPr>
        <dsp:cNvPr id="0" name=""/>
        <dsp:cNvSpPr/>
      </dsp:nvSpPr>
      <dsp:spPr>
        <a:xfrm>
          <a:off x="3351609" y="3990894"/>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Categories</a:t>
          </a:r>
        </a:p>
      </dsp:txBody>
      <dsp:txXfrm>
        <a:off x="3560263" y="4199548"/>
        <a:ext cx="1007473" cy="1007473"/>
      </dsp:txXfrm>
    </dsp:sp>
    <dsp:sp modelId="{B3DAEBAD-B394-6A43-9A75-91FAEA388BFB}">
      <dsp:nvSpPr>
        <dsp:cNvPr id="0" name=""/>
        <dsp:cNvSpPr/>
      </dsp:nvSpPr>
      <dsp:spPr>
        <a:xfrm rot="10800000">
          <a:off x="2924731" y="2467120"/>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015229" y="2564005"/>
        <a:ext cx="211162" cy="290655"/>
      </dsp:txXfrm>
    </dsp:sp>
    <dsp:sp modelId="{26849ADD-D064-5749-A83A-080854B05AE0}">
      <dsp:nvSpPr>
        <dsp:cNvPr id="0" name=""/>
        <dsp:cNvSpPr/>
      </dsp:nvSpPr>
      <dsp:spPr>
        <a:xfrm>
          <a:off x="1357657"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Best</a:t>
          </a:r>
        </a:p>
        <a:p>
          <a:pPr marL="0" lvl="0" indent="0" algn="ctr" defTabSz="711200">
            <a:lnSpc>
              <a:spcPct val="90000"/>
            </a:lnSpc>
            <a:spcBef>
              <a:spcPct val="0"/>
            </a:spcBef>
            <a:spcAft>
              <a:spcPct val="35000"/>
            </a:spcAft>
            <a:buNone/>
          </a:pPr>
          <a:r>
            <a:rPr lang="en-US" sz="1600" kern="1200" dirty="0"/>
            <a:t>Sellers</a:t>
          </a:r>
        </a:p>
      </dsp:txBody>
      <dsp:txXfrm>
        <a:off x="1566311" y="2205596"/>
        <a:ext cx="1007473" cy="1007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DEB38-34C9-9143-A36C-B2B13D6D39D5}">
      <dsp:nvSpPr>
        <dsp:cNvPr id="0" name=""/>
        <dsp:cNvSpPr/>
      </dsp:nvSpPr>
      <dsp:spPr>
        <a:xfrm>
          <a:off x="1867814" y="323765"/>
          <a:ext cx="4551680" cy="4551680"/>
        </a:xfrm>
        <a:prstGeom prst="pie">
          <a:avLst>
            <a:gd name="adj1" fmla="val 16200000"/>
            <a:gd name="adj2" fmla="val 2052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Search</a:t>
          </a:r>
          <a:endParaRPr lang="en-US" sz="2500" kern="1200" dirty="0"/>
        </a:p>
      </dsp:txBody>
      <dsp:txXfrm>
        <a:off x="4201092" y="1003808"/>
        <a:ext cx="1544320" cy="1056640"/>
      </dsp:txXfrm>
    </dsp:sp>
    <dsp:sp modelId="{406C8F5C-2A35-6F47-B228-888A74F53FE9}">
      <dsp:nvSpPr>
        <dsp:cNvPr id="0" name=""/>
        <dsp:cNvSpPr/>
      </dsp:nvSpPr>
      <dsp:spPr>
        <a:xfrm>
          <a:off x="1708505" y="543221"/>
          <a:ext cx="4551680" cy="4551680"/>
        </a:xfrm>
        <a:prstGeom prst="pie">
          <a:avLst>
            <a:gd name="adj1" fmla="val 20520000"/>
            <a:gd name="adj2" fmla="val 3240000"/>
          </a:avLst>
        </a:prstGeom>
        <a:solidFill>
          <a:schemeClr val="accent5">
            <a:hueOff val="2344383"/>
            <a:satOff val="-15293"/>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Quick view</a:t>
          </a:r>
        </a:p>
      </dsp:txBody>
      <dsp:txXfrm>
        <a:off x="4683353" y="2602314"/>
        <a:ext cx="1354666" cy="1143338"/>
      </dsp:txXfrm>
    </dsp:sp>
    <dsp:sp modelId="{89D593F3-E57A-4444-BF8A-FD30A7BDB863}">
      <dsp:nvSpPr>
        <dsp:cNvPr id="0" name=""/>
        <dsp:cNvSpPr/>
      </dsp:nvSpPr>
      <dsp:spPr>
        <a:xfrm>
          <a:off x="1708505" y="543221"/>
          <a:ext cx="4551680" cy="4551680"/>
        </a:xfrm>
        <a:prstGeom prst="pie">
          <a:avLst>
            <a:gd name="adj1" fmla="val 3240000"/>
            <a:gd name="adj2" fmla="val 7560000"/>
          </a:avLst>
        </a:prstGeom>
        <a:solidFill>
          <a:schemeClr val="accent5">
            <a:hueOff val="4688765"/>
            <a:satOff val="-30586"/>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Detail</a:t>
          </a:r>
        </a:p>
      </dsp:txBody>
      <dsp:txXfrm>
        <a:off x="3171545" y="3956981"/>
        <a:ext cx="1625600" cy="975360"/>
      </dsp:txXfrm>
    </dsp:sp>
    <dsp:sp modelId="{D31954B9-8FB5-D244-A6C6-AA19E81EFAE8}">
      <dsp:nvSpPr>
        <dsp:cNvPr id="0" name=""/>
        <dsp:cNvSpPr/>
      </dsp:nvSpPr>
      <dsp:spPr>
        <a:xfrm>
          <a:off x="1708505" y="543221"/>
          <a:ext cx="4551680" cy="4551680"/>
        </a:xfrm>
        <a:prstGeom prst="pie">
          <a:avLst>
            <a:gd name="adj1" fmla="val 7560000"/>
            <a:gd name="adj2" fmla="val 11880000"/>
          </a:avLst>
        </a:prstGeom>
        <a:solidFill>
          <a:schemeClr val="accent5">
            <a:hueOff val="7033148"/>
            <a:satOff val="-4588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Compare</a:t>
          </a:r>
        </a:p>
      </dsp:txBody>
      <dsp:txXfrm>
        <a:off x="1925252" y="2602314"/>
        <a:ext cx="1354666" cy="1143338"/>
      </dsp:txXfrm>
    </dsp:sp>
    <dsp:sp modelId="{D7AAE7AE-4936-D046-B8E4-23091ABE366D}">
      <dsp:nvSpPr>
        <dsp:cNvPr id="0" name=""/>
        <dsp:cNvSpPr/>
      </dsp:nvSpPr>
      <dsp:spPr>
        <a:xfrm>
          <a:off x="1708505" y="543221"/>
          <a:ext cx="4551680" cy="4551680"/>
        </a:xfrm>
        <a:prstGeom prst="pie">
          <a:avLst>
            <a:gd name="adj1" fmla="val 11880000"/>
            <a:gd name="adj2" fmla="val 16200000"/>
          </a:avLst>
        </a:prstGeom>
        <a:solidFill>
          <a:schemeClr val="accent5">
            <a:hueOff val="9377531"/>
            <a:satOff val="-61173"/>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Add to Cart</a:t>
          </a:r>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9398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380546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615BCF-C467-6298-5DB3-E6295E6F09CC}"/>
              </a:ext>
            </a:extLst>
          </p:cNvPr>
          <p:cNvPicPr>
            <a:picLocks noChangeAspect="1"/>
          </p:cNvPicPr>
          <p:nvPr/>
        </p:nvPicPr>
        <p:blipFill>
          <a:blip r:embed="rId3"/>
          <a:stretch>
            <a:fillRect/>
          </a:stretch>
        </p:blipFill>
        <p:spPr>
          <a:xfrm>
            <a:off x="0" y="0"/>
            <a:ext cx="12187110" cy="6858000"/>
          </a:xfrm>
          <a:prstGeom prst="rect">
            <a:avLst/>
          </a:prstGeom>
        </p:spPr>
      </p:pic>
      <p:sp>
        <p:nvSpPr>
          <p:cNvPr id="12" name="Title 6">
            <a:extLst>
              <a:ext uri="{FF2B5EF4-FFF2-40B4-BE49-F238E27FC236}">
                <a16:creationId xmlns:a16="http://schemas.microsoft.com/office/drawing/2014/main" id="{E2E1E155-3F0F-2704-084C-CF3558520D38}"/>
              </a:ext>
            </a:extLst>
          </p:cNvPr>
          <p:cNvSpPr>
            <a:spLocks noGrp="1"/>
          </p:cNvSpPr>
          <p:nvPr>
            <p:ph type="title"/>
          </p:nvPr>
        </p:nvSpPr>
        <p:spPr>
          <a:xfrm>
            <a:off x="71309" y="-16117"/>
            <a:ext cx="6054904" cy="2073517"/>
          </a:xfrm>
        </p:spPr>
        <p:txBody>
          <a:bodyPr>
            <a:normAutofit/>
          </a:bodyPr>
          <a:lstStyle/>
          <a:p>
            <a:pPr algn="ctr"/>
            <a:r>
              <a:rPr lang="en-US" b="1" dirty="0">
                <a:solidFill>
                  <a:schemeClr val="accent4">
                    <a:lumMod val="75000"/>
                  </a:schemeClr>
                </a:solidFill>
              </a:rPr>
              <a:t>AGURI BRAND</a:t>
            </a:r>
            <a:br>
              <a:rPr lang="en-US" b="1" dirty="0">
                <a:solidFill>
                  <a:schemeClr val="accent4">
                    <a:lumMod val="75000"/>
                  </a:schemeClr>
                </a:solidFill>
              </a:rPr>
            </a:br>
            <a:r>
              <a:rPr lang="en-US" b="1" dirty="0">
                <a:solidFill>
                  <a:schemeClr val="accent4">
                    <a:lumMod val="75000"/>
                  </a:schemeClr>
                </a:solidFill>
              </a:rPr>
              <a:t>&amp;</a:t>
            </a:r>
            <a:br>
              <a:rPr lang="en-US" b="1" dirty="0">
                <a:solidFill>
                  <a:schemeClr val="accent4">
                    <a:lumMod val="75000"/>
                  </a:schemeClr>
                </a:solidFill>
              </a:rPr>
            </a:br>
            <a:r>
              <a:rPr lang="en-US" b="1" dirty="0">
                <a:solidFill>
                  <a:schemeClr val="accent4">
                    <a:lumMod val="75000"/>
                  </a:schemeClr>
                </a:solidFill>
              </a:rPr>
              <a:t>PASCAL IMITATION JEWELRY</a:t>
            </a:r>
          </a:p>
        </p:txBody>
      </p:sp>
      <p:sp>
        <p:nvSpPr>
          <p:cNvPr id="13" name="Title 6">
            <a:extLst>
              <a:ext uri="{FF2B5EF4-FFF2-40B4-BE49-F238E27FC236}">
                <a16:creationId xmlns:a16="http://schemas.microsoft.com/office/drawing/2014/main" id="{EBCF7183-FA22-3268-3DAC-68FE3F14E0EC}"/>
              </a:ext>
            </a:extLst>
          </p:cNvPr>
          <p:cNvSpPr txBox="1">
            <a:spLocks/>
          </p:cNvSpPr>
          <p:nvPr/>
        </p:nvSpPr>
        <p:spPr>
          <a:xfrm>
            <a:off x="71309" y="5431971"/>
            <a:ext cx="6054904" cy="1251857"/>
          </a:xfrm>
          <a:prstGeom prst="rect">
            <a:avLst/>
          </a:prstGeom>
        </p:spPr>
        <p:txBody>
          <a:bodyPr vert="horz" lIns="91440" tIns="45720" rIns="91440" bIns="45720" rtlCol="0" anchor="ctr">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1800" b="1" i="1" dirty="0">
                <a:solidFill>
                  <a:srgbClr val="C00000"/>
                </a:solidFill>
              </a:rPr>
              <a:t>T2207E – SEM 1 – GROUP 2</a:t>
            </a:r>
          </a:p>
          <a:p>
            <a:r>
              <a:rPr lang="en-US" sz="1800" b="1" i="1" dirty="0">
                <a:solidFill>
                  <a:srgbClr val="C00000"/>
                </a:solidFill>
              </a:rPr>
              <a:t>12.2022</a:t>
            </a:r>
          </a:p>
        </p:txBody>
      </p:sp>
    </p:spTree>
    <p:extLst>
      <p:ext uri="{BB962C8B-B14F-4D97-AF65-F5344CB8AC3E}">
        <p14:creationId xmlns:p14="http://schemas.microsoft.com/office/powerpoint/2010/main" val="1558315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Quick view</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quick view feature makes it easier for your customers to </a:t>
            </a:r>
            <a:r>
              <a:rPr lang="en-US" b="1" i="0" dirty="0">
                <a:solidFill>
                  <a:srgbClr val="202124"/>
                </a:solidFill>
                <a:effectLst/>
                <a:latin typeface="arial" panose="020B0604020202020204" pitchFamily="34" charset="0"/>
              </a:rPr>
              <a:t>view the key product information such as features, images, and variants</a:t>
            </a:r>
            <a:r>
              <a:rPr lang="en-US" b="0" i="0" dirty="0">
                <a:solidFill>
                  <a:srgbClr val="202124"/>
                </a:solidFill>
                <a:effectLst/>
                <a:latin typeface="arial" panose="020B0604020202020204" pitchFamily="34" charset="0"/>
              </a:rPr>
              <a:t> by displaying a brief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1104180"/>
            <a:ext cx="6574536" cy="4793699"/>
          </a:xfrm>
        </p:spPr>
      </p:sp>
      <p:pic>
        <p:nvPicPr>
          <p:cNvPr id="2" name="Picture 1">
            <a:extLst>
              <a:ext uri="{FF2B5EF4-FFF2-40B4-BE49-F238E27FC236}">
                <a16:creationId xmlns:a16="http://schemas.microsoft.com/office/drawing/2014/main" id="{1A85D6A9-980A-1530-535A-8A58686F9087}"/>
              </a:ext>
            </a:extLst>
          </p:cNvPr>
          <p:cNvPicPr>
            <a:picLocks noChangeAspect="1"/>
          </p:cNvPicPr>
          <p:nvPr/>
        </p:nvPicPr>
        <p:blipFill>
          <a:blip r:embed="rId3"/>
          <a:stretch>
            <a:fillRect/>
          </a:stretch>
        </p:blipFill>
        <p:spPr>
          <a:xfrm>
            <a:off x="4709160" y="1104181"/>
            <a:ext cx="6574536" cy="4793699"/>
          </a:xfrm>
          <a:prstGeom prst="rect">
            <a:avLst/>
          </a:prstGeom>
        </p:spPr>
      </p:pic>
    </p:spTree>
    <p:extLst>
      <p:ext uri="{BB962C8B-B14F-4D97-AF65-F5344CB8AC3E}">
        <p14:creationId xmlns:p14="http://schemas.microsoft.com/office/powerpoint/2010/main" val="3874601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Compare products</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compare products feature makes it easier for your customers to </a:t>
            </a:r>
            <a:r>
              <a:rPr lang="en-US" b="1" i="0" dirty="0">
                <a:solidFill>
                  <a:srgbClr val="202124"/>
                </a:solidFill>
                <a:effectLst/>
                <a:latin typeface="arial" panose="020B0604020202020204" pitchFamily="34" charset="0"/>
              </a:rPr>
              <a:t>compare the similar product information such as material, image, and variants</a:t>
            </a:r>
            <a:r>
              <a:rPr lang="en-US" b="0" i="0" dirty="0">
                <a:solidFill>
                  <a:srgbClr val="202124"/>
                </a:solidFill>
                <a:effectLst/>
                <a:latin typeface="arial" panose="020B0604020202020204" pitchFamily="34" charset="0"/>
              </a:rPr>
              <a:t> by displaying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912878"/>
            <a:ext cx="6574536" cy="5165706"/>
          </a:xfrm>
        </p:spPr>
      </p:sp>
      <p:pic>
        <p:nvPicPr>
          <p:cNvPr id="4" name="Picture 3">
            <a:extLst>
              <a:ext uri="{FF2B5EF4-FFF2-40B4-BE49-F238E27FC236}">
                <a16:creationId xmlns:a16="http://schemas.microsoft.com/office/drawing/2014/main" id="{E4D35707-35BA-907F-F7EC-82C52EF79342}"/>
              </a:ext>
            </a:extLst>
          </p:cNvPr>
          <p:cNvPicPr>
            <a:picLocks noChangeAspect="1"/>
          </p:cNvPicPr>
          <p:nvPr/>
        </p:nvPicPr>
        <p:blipFill>
          <a:blip r:embed="rId3"/>
          <a:stretch>
            <a:fillRect/>
          </a:stretch>
        </p:blipFill>
        <p:spPr>
          <a:xfrm>
            <a:off x="4709160" y="912878"/>
            <a:ext cx="6574536" cy="5165706"/>
          </a:xfrm>
          <a:prstGeom prst="rect">
            <a:avLst/>
          </a:prstGeom>
        </p:spPr>
      </p:pic>
    </p:spTree>
    <p:extLst>
      <p:ext uri="{BB962C8B-B14F-4D97-AF65-F5344CB8AC3E}">
        <p14:creationId xmlns:p14="http://schemas.microsoft.com/office/powerpoint/2010/main" val="1381120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a:stretch/>
        </p:blipFill>
        <p:spPr>
          <a:xfrm>
            <a:off x="6997700" y="914400"/>
            <a:ext cx="4334256" cy="5093208"/>
          </a:xfrm>
        </p:spPr>
      </p:pic>
    </p:spTree>
    <p:extLst>
      <p:ext uri="{BB962C8B-B14F-4D97-AF65-F5344CB8AC3E}">
        <p14:creationId xmlns:p14="http://schemas.microsoft.com/office/powerpoint/2010/main" val="29433885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chemeClr val="accent6">
              <a:alpha val="753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BBBBBB"/>
              </a:highlight>
            </a:endParaRPr>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44783" y="283557"/>
            <a:ext cx="2318658" cy="903767"/>
          </a:xfrm>
        </p:spPr>
        <p:txBody>
          <a:bodyPr/>
          <a:lstStyle/>
          <a:p>
            <a:r>
              <a:rPr lang="en-US" dirty="0"/>
              <a:t>About us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704112" y="1651970"/>
            <a:ext cx="6041574" cy="3554060"/>
          </a:xfrm>
        </p:spPr>
        <p:txBody>
          <a:bodyPr/>
          <a:lstStyle/>
          <a:p>
            <a:pPr algn="just"/>
            <a:r>
              <a:rPr lang="en-US" dirty="0"/>
              <a:t>“PASCAL IMITATION JEWELLERY” is one of the leading manufacturers and suppliers of Precious, Semi precious and Artificial Jewelry. They sell them under different brand names. The Quality of the products are renowned for striking features such as smooth polish, stunning design and excelling clarity, look and feature, luster. The shop owner wishes to have the website of the jeweler shop where in they want to describe all the type, brands of the product.</a:t>
            </a:r>
          </a:p>
        </p:txBody>
      </p:sp>
      <p:pic>
        <p:nvPicPr>
          <p:cNvPr id="10" name="Picture 9">
            <a:extLst>
              <a:ext uri="{FF2B5EF4-FFF2-40B4-BE49-F238E27FC236}">
                <a16:creationId xmlns:a16="http://schemas.microsoft.com/office/drawing/2014/main" id="{5F175542-A9A4-B350-0812-B69902370AAB}"/>
              </a:ext>
            </a:extLst>
          </p:cNvPr>
          <p:cNvPicPr>
            <a:picLocks noChangeAspect="1"/>
          </p:cNvPicPr>
          <p:nvPr/>
        </p:nvPicPr>
        <p:blipFill>
          <a:blip r:embed="rId4"/>
          <a:stretch>
            <a:fillRect/>
          </a:stretch>
        </p:blipFill>
        <p:spPr>
          <a:xfrm>
            <a:off x="362856" y="1841500"/>
            <a:ext cx="4978400" cy="3175000"/>
          </a:xfrm>
          <a:prstGeom prst="rect">
            <a:avLst/>
          </a:prstGeom>
        </p:spPr>
      </p:pic>
    </p:spTree>
    <p:extLst>
      <p:ext uri="{BB962C8B-B14F-4D97-AF65-F5344CB8AC3E}">
        <p14:creationId xmlns:p14="http://schemas.microsoft.com/office/powerpoint/2010/main" val="3898511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Our team</a:t>
            </a:r>
          </a:p>
        </p:txBody>
      </p:sp>
      <p:pic>
        <p:nvPicPr>
          <p:cNvPr id="28" name="Picture Placeholder 27">
            <a:extLst>
              <a:ext uri="{FF2B5EF4-FFF2-40B4-BE49-F238E27FC236}">
                <a16:creationId xmlns:a16="http://schemas.microsoft.com/office/drawing/2014/main" id="{98411AB0-B6CD-3B09-D058-8DDEFC7FE9F7}"/>
              </a:ext>
            </a:extLst>
          </p:cNvPr>
          <p:cNvPicPr>
            <a:picLocks noGrp="1" noChangeAspect="1"/>
          </p:cNvPicPr>
          <p:nvPr>
            <p:ph type="pic" sz="quarter" idx="13"/>
          </p:nvPr>
        </p:nvPicPr>
        <p:blipFill>
          <a:blip r:embed="rId2"/>
          <a:srcRect t="990" b="990"/>
          <a:stretch>
            <a:fillRect/>
          </a:stretch>
        </p:blipFill>
        <p:spPr>
          <a:xfrm>
            <a:off x="5649795" y="306818"/>
            <a:ext cx="2044228" cy="2991553"/>
          </a:xfrm>
        </p:spPr>
      </p:pic>
      <p:pic>
        <p:nvPicPr>
          <p:cNvPr id="31" name="Picture Placeholder 30">
            <a:extLst>
              <a:ext uri="{FF2B5EF4-FFF2-40B4-BE49-F238E27FC236}">
                <a16:creationId xmlns:a16="http://schemas.microsoft.com/office/drawing/2014/main" id="{3BDC8CFD-7635-22C3-9A68-7BE9997CFE16}"/>
              </a:ext>
            </a:extLst>
          </p:cNvPr>
          <p:cNvPicPr>
            <a:picLocks noGrp="1" noChangeAspect="1"/>
          </p:cNvPicPr>
          <p:nvPr>
            <p:ph type="pic" sz="quarter" idx="14"/>
          </p:nvPr>
        </p:nvPicPr>
        <p:blipFill>
          <a:blip r:embed="rId3"/>
          <a:srcRect t="990" b="990"/>
          <a:stretch>
            <a:fillRect/>
          </a:stretch>
        </p:blipFill>
        <p:spPr>
          <a:xfrm>
            <a:off x="8245003" y="306817"/>
            <a:ext cx="2044229" cy="2991554"/>
          </a:xfrm>
        </p:spPr>
      </p:pic>
      <p:pic>
        <p:nvPicPr>
          <p:cNvPr id="40" name="Picture Placeholder 39">
            <a:extLst>
              <a:ext uri="{FF2B5EF4-FFF2-40B4-BE49-F238E27FC236}">
                <a16:creationId xmlns:a16="http://schemas.microsoft.com/office/drawing/2014/main" id="{38E99202-4B78-7641-5042-68A9BEB561D4}"/>
              </a:ext>
            </a:extLst>
          </p:cNvPr>
          <p:cNvPicPr>
            <a:picLocks noGrp="1" noChangeAspect="1"/>
          </p:cNvPicPr>
          <p:nvPr>
            <p:ph type="pic" sz="quarter" idx="18"/>
          </p:nvPr>
        </p:nvPicPr>
        <p:blipFill>
          <a:blip r:embed="rId4"/>
          <a:srcRect t="990" b="990"/>
          <a:stretch>
            <a:fillRect/>
          </a:stretch>
        </p:blipFill>
        <p:spPr>
          <a:xfrm>
            <a:off x="6995217" y="3559629"/>
            <a:ext cx="2044228" cy="2991553"/>
          </a:xfrm>
        </p:spPr>
      </p:pic>
      <p:pic>
        <p:nvPicPr>
          <p:cNvPr id="43" name="Picture 42">
            <a:extLst>
              <a:ext uri="{FF2B5EF4-FFF2-40B4-BE49-F238E27FC236}">
                <a16:creationId xmlns:a16="http://schemas.microsoft.com/office/drawing/2014/main" id="{621FE998-3B4F-0BFB-FE12-B4565A64C305}"/>
              </a:ext>
            </a:extLst>
          </p:cNvPr>
          <p:cNvPicPr>
            <a:picLocks noChangeAspect="1"/>
          </p:cNvPicPr>
          <p:nvPr/>
        </p:nvPicPr>
        <p:blipFill>
          <a:blip r:embed="rId5"/>
          <a:stretch>
            <a:fillRect/>
          </a:stretch>
        </p:blipFill>
        <p:spPr>
          <a:xfrm>
            <a:off x="4337218" y="3559628"/>
            <a:ext cx="2070385" cy="2991553"/>
          </a:xfrm>
          <a:prstGeom prst="rect">
            <a:avLst/>
          </a:prstGeom>
        </p:spPr>
      </p:pic>
    </p:spTree>
    <p:extLst>
      <p:ext uri="{BB962C8B-B14F-4D97-AF65-F5344CB8AC3E}">
        <p14:creationId xmlns:p14="http://schemas.microsoft.com/office/powerpoint/2010/main" val="23821487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31800" y="822960"/>
            <a:ext cx="3619501" cy="877824"/>
          </a:xfrm>
        </p:spPr>
        <p:txBody>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Environment</a:t>
            </a:r>
            <a:r>
              <a:rPr lang="en-VN" dirty="0">
                <a:effectLst/>
              </a:rPr>
              <a:t> </a:t>
            </a:r>
            <a:endParaRPr lang="en-US"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pPr algn="just"/>
            <a:r>
              <a:rPr lang="en-US" dirty="0">
                <a:effectLst/>
                <a:latin typeface="Helvetica Neue" panose="02000503000000020004" pitchFamily="2" charset="0"/>
              </a:rPr>
              <a:t>(1) HTML5/ CSS/ TypeScript</a:t>
            </a:r>
          </a:p>
          <a:p>
            <a:pPr algn="just"/>
            <a:r>
              <a:rPr lang="en-US" dirty="0">
                <a:effectLst/>
                <a:latin typeface="Helvetica Neue" panose="02000503000000020004" pitchFamily="2" charset="0"/>
              </a:rPr>
              <a:t>(2) </a:t>
            </a:r>
            <a:r>
              <a:rPr lang="en-US" dirty="0" err="1">
                <a:effectLst/>
                <a:latin typeface="Helvetica Neue" panose="02000503000000020004" pitchFamily="2" charset="0"/>
              </a:rPr>
              <a:t>Boostrap</a:t>
            </a:r>
            <a:r>
              <a:rPr lang="en-US" dirty="0">
                <a:effectLst/>
                <a:latin typeface="Helvetica Neue" panose="02000503000000020004" pitchFamily="2" charset="0"/>
              </a:rPr>
              <a:t> / </a:t>
            </a:r>
            <a:r>
              <a:rPr lang="en-US" dirty="0" err="1">
                <a:effectLst/>
                <a:latin typeface="Helvetica Neue" panose="02000503000000020004" pitchFamily="2" charset="0"/>
              </a:rPr>
              <a:t>Jquery</a:t>
            </a:r>
            <a:endParaRPr lang="en-US" dirty="0">
              <a:effectLst/>
              <a:latin typeface="Helvetica Neue" panose="02000503000000020004" pitchFamily="2" charset="0"/>
            </a:endParaRPr>
          </a:p>
          <a:p>
            <a:pPr algn="just"/>
            <a:r>
              <a:rPr lang="en-US" dirty="0">
                <a:effectLst/>
                <a:latin typeface="Helvetica Neue" panose="02000503000000020004" pitchFamily="2" charset="0"/>
              </a:rPr>
              <a:t>(3) Node JS</a:t>
            </a:r>
          </a:p>
          <a:p>
            <a:pPr algn="just"/>
            <a:r>
              <a:rPr lang="en-US" dirty="0">
                <a:latin typeface="Helvetica Neue" panose="02000503000000020004" pitchFamily="2" charset="0"/>
              </a:rPr>
              <a:t>(4) MySQL</a:t>
            </a:r>
            <a:endParaRPr lang="en-US" dirty="0">
              <a:effectLst/>
              <a:latin typeface="Helvetica Neue" panose="02000503000000020004" pitchFamily="2" charset="0"/>
            </a:endParaRP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B717EBF5-CB3F-69DF-24E4-CFC4EAE1D6B8}"/>
              </a:ext>
            </a:extLst>
          </p:cNvPr>
          <p:cNvSpPr>
            <a:spLocks noGrp="1"/>
          </p:cNvSpPr>
          <p:nvPr>
            <p:ph type="pic" sz="quarter" idx="15"/>
          </p:nvPr>
        </p:nvSpPr>
        <p:spPr/>
      </p:sp>
      <p:pic>
        <p:nvPicPr>
          <p:cNvPr id="8" name="Picture 7">
            <a:extLst>
              <a:ext uri="{FF2B5EF4-FFF2-40B4-BE49-F238E27FC236}">
                <a16:creationId xmlns:a16="http://schemas.microsoft.com/office/drawing/2014/main" id="{5A90F7BA-21F4-87E5-0961-CD71B0F6292A}"/>
              </a:ext>
            </a:extLst>
          </p:cNvPr>
          <p:cNvPicPr>
            <a:picLocks noChangeAspect="1"/>
          </p:cNvPicPr>
          <p:nvPr/>
        </p:nvPicPr>
        <p:blipFill>
          <a:blip r:embed="rId3"/>
          <a:stretch>
            <a:fillRect/>
          </a:stretch>
        </p:blipFill>
        <p:spPr>
          <a:xfrm>
            <a:off x="4254500" y="241300"/>
            <a:ext cx="7747002" cy="6400800"/>
          </a:xfrm>
          <a:prstGeom prst="rect">
            <a:avLst/>
          </a:prstGeom>
        </p:spPr>
      </p:pic>
    </p:spTree>
    <p:extLst>
      <p:ext uri="{BB962C8B-B14F-4D97-AF65-F5344CB8AC3E}">
        <p14:creationId xmlns:p14="http://schemas.microsoft.com/office/powerpoint/2010/main" val="2708177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0" y="887186"/>
            <a:ext cx="1194763" cy="5083627"/>
          </a:xfrm>
        </p:spPr>
        <p:txBody>
          <a:bodyPr anchor="b" anchorCtr="0">
            <a:normAutofit fontScale="90000"/>
          </a:bodyPr>
          <a:lstStyle/>
          <a:p>
            <a:pPr algn="ctr"/>
            <a:r>
              <a:rPr lang="en-US" dirty="0"/>
              <a:t>D</a:t>
            </a:r>
            <a:br>
              <a:rPr lang="en-US" dirty="0"/>
            </a:br>
            <a:r>
              <a:rPr lang="en-US" dirty="0"/>
              <a:t>b</a:t>
            </a:r>
            <a:br>
              <a:rPr lang="en-US" dirty="0"/>
            </a:br>
            <a:br>
              <a:rPr lang="en-US" dirty="0"/>
            </a:br>
            <a:r>
              <a:rPr lang="en-US" dirty="0"/>
              <a:t>d</a:t>
            </a:r>
            <a:br>
              <a:rPr lang="en-US" dirty="0"/>
            </a:br>
            <a:r>
              <a:rPr lang="en-US" dirty="0"/>
              <a:t>I</a:t>
            </a:r>
            <a:br>
              <a:rPr lang="en-US" dirty="0"/>
            </a:br>
            <a:r>
              <a:rPr lang="en-US" dirty="0"/>
              <a:t>a</a:t>
            </a:r>
            <a:br>
              <a:rPr lang="en-US" dirty="0"/>
            </a:br>
            <a:r>
              <a:rPr lang="en-US" dirty="0"/>
              <a:t>g</a:t>
            </a:r>
            <a:br>
              <a:rPr lang="en-US" dirty="0"/>
            </a:br>
            <a:r>
              <a:rPr lang="en-US" dirty="0"/>
              <a:t>r</a:t>
            </a:r>
            <a:br>
              <a:rPr lang="en-US" dirty="0"/>
            </a:br>
            <a:r>
              <a:rPr lang="en-US" dirty="0"/>
              <a:t>a</a:t>
            </a:r>
            <a:br>
              <a:rPr lang="en-US" dirty="0"/>
            </a:br>
            <a:r>
              <a:rPr lang="en-US" dirty="0"/>
              <a:t>m</a:t>
            </a:r>
          </a:p>
        </p:txBody>
      </p:sp>
      <p:pic>
        <p:nvPicPr>
          <p:cNvPr id="19" name="Picture 18">
            <a:extLst>
              <a:ext uri="{FF2B5EF4-FFF2-40B4-BE49-F238E27FC236}">
                <a16:creationId xmlns:a16="http://schemas.microsoft.com/office/drawing/2014/main" id="{DD2534FA-1CB1-30CC-C040-EA85958FAC7F}"/>
              </a:ext>
            </a:extLst>
          </p:cNvPr>
          <p:cNvPicPr>
            <a:picLocks noChangeAspect="1"/>
          </p:cNvPicPr>
          <p:nvPr/>
        </p:nvPicPr>
        <p:blipFill>
          <a:blip r:embed="rId2"/>
          <a:stretch>
            <a:fillRect/>
          </a:stretch>
        </p:blipFill>
        <p:spPr>
          <a:xfrm>
            <a:off x="1194763" y="0"/>
            <a:ext cx="10997238" cy="6858000"/>
          </a:xfrm>
          <a:prstGeom prst="rect">
            <a:avLst/>
          </a:prstGeom>
        </p:spPr>
      </p:pic>
    </p:spTree>
    <p:extLst>
      <p:ext uri="{BB962C8B-B14F-4D97-AF65-F5344CB8AC3E}">
        <p14:creationId xmlns:p14="http://schemas.microsoft.com/office/powerpoint/2010/main" val="2378376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59228" y="887186"/>
            <a:ext cx="1194763" cy="5083627"/>
          </a:xfrm>
        </p:spPr>
        <p:txBody>
          <a:bodyPr anchor="b" anchorCtr="0">
            <a:normAutofit/>
          </a:bodyPr>
          <a:lstStyle/>
          <a:p>
            <a:pPr algn="ctr"/>
            <a:r>
              <a:rPr lang="en-US" dirty="0"/>
              <a:t>S</a:t>
            </a:r>
            <a:br>
              <a:rPr lang="en-US" dirty="0"/>
            </a:br>
            <a:r>
              <a:rPr lang="en-US" dirty="0"/>
              <a:t>I</a:t>
            </a:r>
            <a:br>
              <a:rPr lang="en-US" dirty="0"/>
            </a:br>
            <a:r>
              <a:rPr lang="en-US" dirty="0"/>
              <a:t>t</a:t>
            </a:r>
            <a:br>
              <a:rPr lang="en-US" dirty="0"/>
            </a:br>
            <a:r>
              <a:rPr lang="en-US" dirty="0"/>
              <a:t>e</a:t>
            </a:r>
            <a:br>
              <a:rPr lang="en-US" dirty="0"/>
            </a:br>
            <a:br>
              <a:rPr lang="en-US" dirty="0"/>
            </a:br>
            <a:r>
              <a:rPr lang="en-US" dirty="0"/>
              <a:t>m</a:t>
            </a:r>
            <a:br>
              <a:rPr lang="en-US" dirty="0"/>
            </a:br>
            <a:r>
              <a:rPr lang="en-US" dirty="0"/>
              <a:t>a</a:t>
            </a:r>
            <a:br>
              <a:rPr lang="en-US" dirty="0"/>
            </a:br>
            <a:r>
              <a:rPr lang="en-US" dirty="0"/>
              <a:t>p</a:t>
            </a:r>
            <a:br>
              <a:rPr lang="en-US" dirty="0"/>
            </a:br>
            <a:endParaRPr lang="en-US" dirty="0"/>
          </a:p>
        </p:txBody>
      </p:sp>
      <p:pic>
        <p:nvPicPr>
          <p:cNvPr id="2" name="Picture 1">
            <a:extLst>
              <a:ext uri="{FF2B5EF4-FFF2-40B4-BE49-F238E27FC236}">
                <a16:creationId xmlns:a16="http://schemas.microsoft.com/office/drawing/2014/main" id="{354497F6-0324-76CD-61CE-DECD7BB8D3BE}"/>
              </a:ext>
            </a:extLst>
          </p:cNvPr>
          <p:cNvPicPr>
            <a:picLocks noChangeAspect="1"/>
          </p:cNvPicPr>
          <p:nvPr/>
        </p:nvPicPr>
        <p:blipFill>
          <a:blip r:embed="rId2"/>
          <a:stretch>
            <a:fillRect/>
          </a:stretch>
        </p:blipFill>
        <p:spPr>
          <a:xfrm>
            <a:off x="1960756" y="1"/>
            <a:ext cx="10231244" cy="6857999"/>
          </a:xfrm>
          <a:prstGeom prst="rect">
            <a:avLst/>
          </a:prstGeom>
        </p:spPr>
      </p:pic>
    </p:spTree>
    <p:extLst>
      <p:ext uri="{BB962C8B-B14F-4D97-AF65-F5344CB8AC3E}">
        <p14:creationId xmlns:p14="http://schemas.microsoft.com/office/powerpoint/2010/main" val="1588516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8224156" y="129878"/>
            <a:ext cx="3619501" cy="1179576"/>
          </a:xfrm>
        </p:spPr>
        <p:txBody>
          <a:bodyPr/>
          <a:lstStyle/>
          <a:p>
            <a:pPr algn="ctr"/>
            <a:r>
              <a:rPr lang="en-US" b="1" dirty="0">
                <a:solidFill>
                  <a:srgbClr val="7030A0"/>
                </a:solidFill>
              </a:rPr>
              <a:t>Functions</a:t>
            </a:r>
          </a:p>
        </p:txBody>
      </p:sp>
      <p:graphicFrame>
        <p:nvGraphicFramePr>
          <p:cNvPr id="25" name="Diagram 24">
            <a:extLst>
              <a:ext uri="{FF2B5EF4-FFF2-40B4-BE49-F238E27FC236}">
                <a16:creationId xmlns:a16="http://schemas.microsoft.com/office/drawing/2014/main" id="{55331C5B-FAE6-79AA-6E30-B374A7D0E4AF}"/>
              </a:ext>
            </a:extLst>
          </p:cNvPr>
          <p:cNvGraphicFramePr/>
          <p:nvPr>
            <p:extLst>
              <p:ext uri="{D42A27DB-BD31-4B8C-83A1-F6EECF244321}">
                <p14:modId xmlns:p14="http://schemas.microsoft.com/office/powerpoint/2010/main" val="173850256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832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b="1" dirty="0"/>
              <a:t>Products</a:t>
            </a:r>
          </a:p>
        </p:txBody>
      </p:sp>
      <p:graphicFrame>
        <p:nvGraphicFramePr>
          <p:cNvPr id="2" name="Diagram 1">
            <a:extLst>
              <a:ext uri="{FF2B5EF4-FFF2-40B4-BE49-F238E27FC236}">
                <a16:creationId xmlns:a16="http://schemas.microsoft.com/office/drawing/2014/main" id="{DA102EF4-3B44-F55D-E36C-E63679465FAE}"/>
              </a:ext>
            </a:extLst>
          </p:cNvPr>
          <p:cNvGraphicFramePr/>
          <p:nvPr>
            <p:extLst>
              <p:ext uri="{D42A27DB-BD31-4B8C-83A1-F6EECF244321}">
                <p14:modId xmlns:p14="http://schemas.microsoft.com/office/powerpoint/2010/main" val="35806436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694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product</a:t>
            </a:r>
            <a:br>
              <a:rPr lang="en-US" dirty="0"/>
            </a:br>
            <a:r>
              <a:rPr lang="en-US" dirty="0"/>
              <a:t>searching</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3095462"/>
            <a:ext cx="3465576" cy="2815481"/>
          </a:xfrm>
        </p:spPr>
        <p:txBody>
          <a:bodyPr/>
          <a:lstStyle/>
          <a:p>
            <a:pPr algn="just"/>
            <a:r>
              <a:rPr lang="en-US" sz="1800" dirty="0">
                <a:effectLst/>
                <a:latin typeface="Segoe UI" panose="020B0502040204020203" pitchFamily="34" charset="0"/>
              </a:rPr>
              <a:t>Searching allows customers to find certain products that satisfy a set of criteria. In the </a:t>
            </a:r>
            <a:r>
              <a:rPr lang="en-US" sz="1800" dirty="0" err="1">
                <a:effectLst/>
                <a:latin typeface="Segoe UI" panose="020B0502040204020203" pitchFamily="34" charset="0"/>
              </a:rPr>
              <a:t>Aguri</a:t>
            </a:r>
            <a:r>
              <a:rPr lang="en-US" sz="1800" dirty="0">
                <a:effectLst/>
                <a:latin typeface="Segoe UI" panose="020B0502040204020203" pitchFamily="34" charset="0"/>
              </a:rPr>
              <a:t> Brand, we implemented searching simple. Simple searches allow a customer to search the catalog for keywords.</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p:sp>
      <p:pic>
        <p:nvPicPr>
          <p:cNvPr id="4" name="Picture 3">
            <a:extLst>
              <a:ext uri="{FF2B5EF4-FFF2-40B4-BE49-F238E27FC236}">
                <a16:creationId xmlns:a16="http://schemas.microsoft.com/office/drawing/2014/main" id="{4AC388F3-BE1B-EDE3-0787-CC909B1A2E47}"/>
              </a:ext>
            </a:extLst>
          </p:cNvPr>
          <p:cNvPicPr>
            <a:picLocks noChangeAspect="1"/>
          </p:cNvPicPr>
          <p:nvPr/>
        </p:nvPicPr>
        <p:blipFill>
          <a:blip r:embed="rId2"/>
          <a:stretch>
            <a:fillRect/>
          </a:stretch>
        </p:blipFill>
        <p:spPr>
          <a:xfrm>
            <a:off x="4709160" y="960120"/>
            <a:ext cx="6588394" cy="5074920"/>
          </a:xfrm>
          <a:prstGeom prst="rect">
            <a:avLst/>
          </a:prstGeom>
        </p:spPr>
      </p:pic>
    </p:spTree>
    <p:extLst>
      <p:ext uri="{BB962C8B-B14F-4D97-AF65-F5344CB8AC3E}">
        <p14:creationId xmlns:p14="http://schemas.microsoft.com/office/powerpoint/2010/main" val="18812600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486</Words>
  <Application>Microsoft Macintosh PowerPoint</Application>
  <PresentationFormat>Widescreen</PresentationFormat>
  <Paragraphs>49</Paragraphs>
  <Slides>14</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14</vt:i4>
      </vt:variant>
    </vt:vector>
  </HeadingPairs>
  <TitlesOfParts>
    <vt:vector size="24" baseType="lpstr">
      <vt:lpstr>Arial</vt:lpstr>
      <vt:lpstr>Arial</vt:lpstr>
      <vt:lpstr>Calibri</vt:lpstr>
      <vt:lpstr>Helvetica Neue</vt:lpstr>
      <vt:lpstr>Segoe UI</vt:lpstr>
      <vt:lpstr>Segoe UI Light</vt:lpstr>
      <vt:lpstr>Balancing Act</vt:lpstr>
      <vt:lpstr>Wellspring</vt:lpstr>
      <vt:lpstr>Star of the show</vt:lpstr>
      <vt:lpstr>Amusements</vt:lpstr>
      <vt:lpstr>AGURI BRAND &amp; PASCAL IMITATION JEWELRY</vt:lpstr>
      <vt:lpstr>About us</vt:lpstr>
      <vt:lpstr>Our team</vt:lpstr>
      <vt:lpstr>Implementation  Environment </vt:lpstr>
      <vt:lpstr>D b  d I a g r a m</vt:lpstr>
      <vt:lpstr>S I t e  m a p </vt:lpstr>
      <vt:lpstr>Functions</vt:lpstr>
      <vt:lpstr>Products</vt:lpstr>
      <vt:lpstr>product searching</vt:lpstr>
      <vt:lpstr>Quick view</vt:lpstr>
      <vt:lpstr>Compare products</vt:lpstr>
      <vt:lpstr>THE STAR OF THE SHOW</vt:lpstr>
      <vt:lpstr>AMUSEMENTS </vt:lpstr>
      <vt:lpstr>USE THESE COLORS IN ANY 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2022-12-09T14:30:10Z</dcterms:modified>
</cp:coreProperties>
</file>